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liyana Pencheva" initials="SP" lastIdx="1" clrIdx="0">
    <p:extLst>
      <p:ext uri="{19B8F6BF-5375-455C-9EA6-DF929625EA0E}">
        <p15:presenceInfo xmlns:p15="http://schemas.microsoft.com/office/powerpoint/2012/main" userId="S::Stiliyana.Pencheva@vivacom.bg::4e005dd3-0f7e-4966-8ce9-763810c15c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FF"/>
    <a:srgbClr val="000000"/>
    <a:srgbClr val="FFFFFF"/>
    <a:srgbClr val="B5B7FF"/>
    <a:srgbClr val="8489FF"/>
    <a:srgbClr val="0527E2"/>
    <a:srgbClr val="041FC0"/>
    <a:srgbClr val="00FCFF"/>
    <a:srgbClr val="00E9FF"/>
    <a:srgbClr val="A5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51" autoAdjust="0"/>
    <p:restoredTop sz="96429" autoAdjust="0"/>
  </p:normalViewPr>
  <p:slideViewPr>
    <p:cSldViewPr snapToGrid="0" snapToObjects="1">
      <p:cViewPr varScale="1">
        <p:scale>
          <a:sx n="64" d="100"/>
          <a:sy n="64" d="100"/>
        </p:scale>
        <p:origin x="68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1530" y="78"/>
      </p:cViewPr>
      <p:guideLst/>
    </p:cSldViewPr>
  </p:notesViewPr>
  <p:gridSpacing cx="72008" cy="72008"/>
</p:viewPr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Mobile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D1-4A6C-827D-A101B4EABA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D1-4A6C-827D-A101B4EABA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CGNAT</c:v>
                </c:pt>
                <c:pt idx="1">
                  <c:v>IPv6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110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D1-4A6C-827D-A101B4EABA6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FIXED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7D-4E47-AE4C-19FB66383E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7D-4E47-AE4C-19FB66383E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CGNAT</c:v>
                </c:pt>
                <c:pt idx="1">
                  <c:v>IPv6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BD-456F-9CD5-B2483831415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A739C-827F-A245-BA5F-93175BFB3204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AA338-5A54-AA43-82C0-127ACC569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24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New_20210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210F0C6C-980D-483C-A3C0-5EE36146905E}" vid="{3AA6D83A-F8EA-436D-BA5E-4394EB7572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12873_Vivacom_PP_Presentation_template</Template>
  <TotalTime>1384</TotalTime>
  <Words>715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Manrope</vt:lpstr>
      <vt:lpstr>Wingdings</vt:lpstr>
      <vt:lpstr>New_202108</vt:lpstr>
      <vt:lpstr>PowerPoint Presentation</vt:lpstr>
      <vt:lpstr>About Vivacom Bulgaria EAD</vt:lpstr>
      <vt:lpstr>CGNAT timeline </vt:lpstr>
      <vt:lpstr>CGNAT – The reality</vt:lpstr>
      <vt:lpstr>IPv6 timeline</vt:lpstr>
      <vt:lpstr>Dual Stack overview </vt:lpstr>
      <vt:lpstr>What had to be done?</vt:lpstr>
      <vt:lpstr>Traffic charts</vt:lpstr>
      <vt:lpstr>APNIC IPv6 stats for Bulgaria</vt:lpstr>
      <vt:lpstr>IPv6 and NAT team-up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Stanish Stanishev</dc:creator>
  <cp:lastModifiedBy>Stanish Stanishev</cp:lastModifiedBy>
  <cp:revision>51</cp:revision>
  <dcterms:created xsi:type="dcterms:W3CDTF">2023-06-22T13:50:10Z</dcterms:created>
  <dcterms:modified xsi:type="dcterms:W3CDTF">2023-06-25T16:32:18Z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768f796-9400-4b68-a5dd-e1fad25f2364_Enabled">
    <vt:lpwstr>True</vt:lpwstr>
  </property>
  <property fmtid="{D5CDD505-2E9C-101B-9397-08002B2CF9AE}" pid="3" name="MSIP_Label_2768f796-9400-4b68-a5dd-e1fad25f2364_SiteId">
    <vt:lpwstr>2e318a00-b44f-4acd-ade2-4c9e434f9644</vt:lpwstr>
  </property>
  <property fmtid="{D5CDD505-2E9C-101B-9397-08002B2CF9AE}" pid="4" name="MSIP_Label_2768f796-9400-4b68-a5dd-e1fad25f2364_Owner">
    <vt:lpwstr>Stiliyana.Pencheva@vivacom.bg</vt:lpwstr>
  </property>
  <property fmtid="{D5CDD505-2E9C-101B-9397-08002B2CF9AE}" pid="5" name="MSIP_Label_2768f796-9400-4b68-a5dd-e1fad25f2364_SetDate">
    <vt:lpwstr>2021-02-12T08:21:19.7672603Z</vt:lpwstr>
  </property>
  <property fmtid="{D5CDD505-2E9C-101B-9397-08002B2CF9AE}" pid="6" name="MSIP_Label_2768f796-9400-4b68-a5dd-e1fad25f2364_Name">
    <vt:lpwstr>General</vt:lpwstr>
  </property>
  <property fmtid="{D5CDD505-2E9C-101B-9397-08002B2CF9AE}" pid="7" name="MSIP_Label_2768f796-9400-4b68-a5dd-e1fad25f2364_Application">
    <vt:lpwstr>Microsoft Azure Information Protection</vt:lpwstr>
  </property>
  <property fmtid="{D5CDD505-2E9C-101B-9397-08002B2CF9AE}" pid="8" name="MSIP_Label_2768f796-9400-4b68-a5dd-e1fad25f2364_ActionId">
    <vt:lpwstr>2d220069-1559-4401-b353-b01b61a7cd2e</vt:lpwstr>
  </property>
  <property fmtid="{D5CDD505-2E9C-101B-9397-08002B2CF9AE}" pid="9" name="MSIP_Label_2768f796-9400-4b68-a5dd-e1fad25f2364_Extended_MSFT_Method">
    <vt:lpwstr>Automatic</vt:lpwstr>
  </property>
  <property fmtid="{D5CDD505-2E9C-101B-9397-08002B2CF9AE}" pid="10" name="Sensitivity">
    <vt:lpwstr>General</vt:lpwstr>
  </property>
</Properties>
</file>